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BD366F-42AD-8D90-970D-DC709572B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6D1C1D-335E-2075-C385-528976CBC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7B7B8B-0722-7EF5-45AB-85547FAD6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E56DDD-9DC8-157F-47BC-3481DA57B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40AFA7-1E40-5584-B4A7-8808AA56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63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685D9-22BB-B871-20FF-9B1E9C998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BB1034-2349-F2A1-DFCC-EB6414067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ECD8E3-09C9-B806-AC0F-18CE0DEAF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67E918-74A8-D628-FA1C-DE2CA6B0F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CB94DE-C790-619F-B6F5-FAC83EC74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47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B3AC97-EAA3-0F49-4303-54D96092FE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7A75C7-839B-AB47-0BD6-DCBE6416C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93901D-EE20-B2F9-D6F1-896D30FD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73D621-73F3-F7DC-88E8-CE14DE43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BE2EAB-FA23-B20C-DD07-0A7CCEF87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585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6F51D-A160-DA0F-09FF-3C1A4CEA8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92D442-C8F1-E120-0AF9-4EE368AFE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A67178-5F58-E1B9-9A57-B54CE002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56D5B3-1162-D4F3-ABDF-9DEDFC6CD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D77756-440F-7056-01FE-0C8E17E58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02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00C886-E4DC-7397-CC75-C386E542A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E8C973-F567-1122-3AA3-B69EEB252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ACD732-4D89-4C05-0EEA-243FCA916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7CFD0E-A955-629C-8BEB-A8BEA20B8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1C455A-C675-1328-5AD8-829FE07DD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15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2A10E4-6529-BD89-E6AF-BC927237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78C9B7-CF50-CA0E-A5C3-123BC0409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965A99-43E8-B78B-74B7-6F7F149D5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B28941-C074-FF0D-A805-EA7331D0B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E0C4E3-6216-3A1C-CEC7-3B186211F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9F05C9-A481-D6A2-7D74-CC3FA1DB0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003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198D24-22A3-9EA0-5C02-8B13D9A6A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B42FA2-23A0-09EE-103E-62CC33942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798F45-CC19-BFCD-8F5B-82F1F050C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BD3F4C5-5FCD-FC6B-2277-71F5A2FA7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77B5A5C-78C8-9229-AEFE-C09F58E38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CFE6EBE-820F-4468-5F48-6B794B439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160D26-79A7-6BB8-F3ED-E996BADDE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AF6683E-92DB-56AE-6B57-B613638B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4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72121-789A-F8F4-A8A6-4A580B43F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EBEB07D-159E-0084-2469-F756E8540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6F68721-3FD8-5210-E368-5D52684FA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C27EA63-CB03-74BE-DBCC-7F2F8BA1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672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005BDC-F5FB-3957-32D5-AC86958FE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41C141-4961-1B6D-C6DB-D3605A676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E8D0E00-7180-4DAC-D60C-244976E80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311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AD093-D97A-7B7A-5CBB-5F1BC3CD0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9F2126-819C-3194-EE1C-78A798E28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C7EF59-2602-EED1-A3C3-246B296C4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FE1003-E8E7-A20D-008E-189A7156D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4DC8E0-5061-25A6-A4E8-9F1FA8848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0D36E8-D3A7-4652-E536-21604EB75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80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09E1B-CB70-F079-1382-493DF9559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927A1D-D6D9-E651-C71B-16010E4AD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223BAA-FC70-D8CE-9D74-211DB713F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52F67F-F9F9-7E7F-6070-6D089E53D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BC8A08-1F52-C231-8E6B-93AFFBC73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20927D-0BC5-2E69-8A8F-D692F9CA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636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558BD04-D028-0FB4-A5B4-E030A24C7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AF1CC6-5D35-836E-9150-D5E84AA40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8F24C8-6AB7-4609-5676-30021861D7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ED44A-0A30-406E-B8C4-9017F97FDAA8}" type="datetimeFigureOut">
              <a:rPr lang="es-MX" smtClean="0"/>
              <a:t>30/03/2023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5C217F-68AD-D4A5-6674-63FB449A2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AA1747-A436-639D-85A8-BF580ABAE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ADFC4-5042-47E6-9DF0-EC2B55D972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971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3AE09D7-885F-37BB-E7CB-AA6486623F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1368"/>
          <a:stretch/>
        </p:blipFill>
        <p:spPr>
          <a:xfrm>
            <a:off x="66102" y="66103"/>
            <a:ext cx="3560583" cy="241269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A513B48-FAD4-4CE2-688C-B2D800F1D6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419"/>
          <a:stretch/>
        </p:blipFill>
        <p:spPr>
          <a:xfrm>
            <a:off x="7106331" y="33052"/>
            <a:ext cx="4325655" cy="276567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F49E299-41F3-6C45-2DF0-87004255FD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7143" y="3031354"/>
            <a:ext cx="4224029" cy="3826646"/>
          </a:xfrm>
          <a:prstGeom prst="rect">
            <a:avLst/>
          </a:prstGeom>
        </p:spPr>
      </p:pic>
      <p:cxnSp>
        <p:nvCxnSpPr>
          <p:cNvPr id="16" name="Conector: curvado 15">
            <a:extLst>
              <a:ext uri="{FF2B5EF4-FFF2-40B4-BE49-F238E27FC236}">
                <a16:creationId xmlns:a16="http://schemas.microsoft.com/office/drawing/2014/main" id="{7393534F-3680-AB03-C4E4-3E85147DDFB9}"/>
              </a:ext>
            </a:extLst>
          </p:cNvPr>
          <p:cNvCxnSpPr>
            <a:stCxn id="5" idx="1"/>
            <a:endCxn id="9" idx="1"/>
          </p:cNvCxnSpPr>
          <p:nvPr/>
        </p:nvCxnSpPr>
        <p:spPr>
          <a:xfrm rot="10800000" flipH="1" flipV="1">
            <a:off x="7106331" y="1415887"/>
            <a:ext cx="50812" cy="3528789"/>
          </a:xfrm>
          <a:prstGeom prst="curvedConnector3">
            <a:avLst>
              <a:gd name="adj1" fmla="val -3615410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40ABF6A7-A00B-F1A2-AC40-AF1311AE78DF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368627" y="1322024"/>
            <a:ext cx="4737704" cy="93864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501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05BF5B-F346-0339-843F-B5B425B543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71" b="3614"/>
          <a:stretch/>
        </p:blipFill>
        <p:spPr>
          <a:xfrm>
            <a:off x="0" y="56614"/>
            <a:ext cx="12192000" cy="674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300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B079E44-A74E-491B-07ED-BDA31F329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586" y="0"/>
            <a:ext cx="10844828" cy="685800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C6D98B3-9FBE-13F2-73E7-DC13CD3493FB}"/>
              </a:ext>
            </a:extLst>
          </p:cNvPr>
          <p:cNvSpPr/>
          <p:nvPr/>
        </p:nvSpPr>
        <p:spPr>
          <a:xfrm>
            <a:off x="2489812" y="3922005"/>
            <a:ext cx="4957590" cy="550843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72308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Martinez</dc:creator>
  <cp:lastModifiedBy>Martinez</cp:lastModifiedBy>
  <cp:revision>1</cp:revision>
  <dcterms:created xsi:type="dcterms:W3CDTF">2023-03-30T18:34:17Z</dcterms:created>
  <dcterms:modified xsi:type="dcterms:W3CDTF">2023-03-30T18:51:26Z</dcterms:modified>
</cp:coreProperties>
</file>